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1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 rot="770729">
            <a:off x="4505473" y="2561675"/>
            <a:ext cx="30208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AnnaLightCTT" pitchFamily="2" charset="0"/>
              </a:rPr>
              <a:t>Спортивное развлечение «Зимняя сказка</a:t>
            </a:r>
            <a:r>
              <a:rPr lang="ru-RU" sz="2400" b="1" dirty="0" smtClean="0">
                <a:solidFill>
                  <a:srgbClr val="002060"/>
                </a:solidFill>
                <a:latin typeface="AnnaLightCTT" pitchFamily="2" charset="0"/>
              </a:rPr>
              <a:t>»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nnaLightCTT" pitchFamily="2" charset="0"/>
              </a:rPr>
              <a:t>В средней группе </a:t>
            </a:r>
            <a:endParaRPr lang="ru-RU" sz="2400" b="1" dirty="0">
              <a:solidFill>
                <a:srgbClr val="002060"/>
              </a:solidFill>
              <a:latin typeface="AnnaLightCTT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rot="590461">
            <a:off x="5224213" y="4145104"/>
            <a:ext cx="21467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AnnaCTT" pitchFamily="2" charset="0"/>
              </a:rPr>
              <a:t>Воспитатель: Полещук А.А. </a:t>
            </a:r>
            <a:endParaRPr lang="ru-RU" sz="2000" b="1" dirty="0">
              <a:solidFill>
                <a:srgbClr val="002060"/>
              </a:solidFill>
              <a:latin typeface="AnnaCT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968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mds.yandex.net/i?id=16b791b10123943bdbb11d32872ee78fcbf61c1f-8245560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2" y="692696"/>
            <a:ext cx="473427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Цель:</a:t>
            </a:r>
            <a:r>
              <a:rPr lang="ru-RU" dirty="0"/>
              <a:t> приобщение детей к здоровому образу жизни посредством активизации двигательной деятельности.</a:t>
            </a:r>
          </a:p>
          <a:p>
            <a:r>
              <a:rPr lang="ru-RU" b="1" dirty="0"/>
              <a:t>Задачи:</a:t>
            </a:r>
            <a:endParaRPr lang="ru-RU" dirty="0"/>
          </a:p>
          <a:p>
            <a:r>
              <a:rPr lang="ru-RU" dirty="0"/>
              <a:t>- Развивать интерес к зимним видам спорта;</a:t>
            </a:r>
          </a:p>
          <a:p>
            <a:r>
              <a:rPr lang="ru-RU" dirty="0"/>
              <a:t>- Предоставить детям возможность применить двигательные умения и навыки, приобретенные ими на занятиях физкультурой;</a:t>
            </a:r>
          </a:p>
          <a:p>
            <a:r>
              <a:rPr lang="ru-RU" dirty="0"/>
              <a:t>- Способствовать сплочению детского коллектива;</a:t>
            </a:r>
          </a:p>
          <a:p>
            <a:r>
              <a:rPr lang="ru-RU" dirty="0"/>
              <a:t>- Воспитывать чувство сопереживания товарищу.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123728" y="4389988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Оборудование:</a:t>
            </a:r>
            <a:r>
              <a:rPr lang="ru-RU" dirty="0"/>
              <a:t>  листки бумаги 10-12 шт., , 2 подноса, 1 обруч рыбки (из бумаги), снежки из бумаги </a:t>
            </a:r>
          </a:p>
          <a:p>
            <a:r>
              <a:rPr lang="ru-RU" b="1" dirty="0"/>
              <a:t>Действующие лица:</a:t>
            </a:r>
            <a:endParaRPr lang="ru-RU" dirty="0"/>
          </a:p>
          <a:p>
            <a:r>
              <a:rPr lang="ru-RU" dirty="0"/>
              <a:t>Ведущий</a:t>
            </a:r>
            <a:r>
              <a:rPr lang="ru-RU" i="1" dirty="0"/>
              <a:t> </a:t>
            </a:r>
            <a:r>
              <a:rPr lang="ru-RU" dirty="0"/>
              <a:t>(воспитатель)</a:t>
            </a:r>
          </a:p>
          <a:p>
            <a:r>
              <a:rPr lang="ru-RU" dirty="0"/>
              <a:t>Снеговик</a:t>
            </a:r>
          </a:p>
        </p:txBody>
      </p:sp>
    </p:spTree>
    <p:extLst>
      <p:ext uri="{BB962C8B-B14F-4D97-AF65-F5344CB8AC3E}">
        <p14:creationId xmlns:p14="http://schemas.microsoft.com/office/powerpoint/2010/main" val="1500136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19471"/>
            <a:ext cx="4824536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Ход мероприятия:</a:t>
            </a:r>
            <a:endParaRPr lang="ru-RU" sz="1400" dirty="0"/>
          </a:p>
          <a:p>
            <a:r>
              <a:rPr lang="ru-RU" sz="1400" i="1" dirty="0"/>
              <a:t>Ведущий</a:t>
            </a:r>
            <a:r>
              <a:rPr lang="ru-RU" sz="1400" dirty="0"/>
              <a:t> (Снеговик)</a:t>
            </a:r>
            <a:r>
              <a:rPr lang="ru-RU" sz="1400" i="1" dirty="0"/>
              <a:t>:</a:t>
            </a:r>
            <a:r>
              <a:rPr lang="ru-RU" sz="1400" dirty="0"/>
              <a:t> Здравствуйте, ребята! Приглашаю вас в зимнюю сказку, страну зимних игр и развлечений.</a:t>
            </a:r>
          </a:p>
          <a:p>
            <a:r>
              <a:rPr lang="ru-RU" sz="1400" dirty="0"/>
              <a:t> </a:t>
            </a:r>
          </a:p>
          <a:p>
            <a:r>
              <a:rPr lang="ru-RU" sz="1400" b="1" dirty="0"/>
              <a:t>Зимние загадки.</a:t>
            </a:r>
            <a:endParaRPr lang="ru-RU" sz="1400" dirty="0"/>
          </a:p>
          <a:p>
            <a:r>
              <a:rPr lang="ru-RU" sz="1400" dirty="0"/>
              <a:t>Наступили холода.</a:t>
            </a:r>
            <a:br>
              <a:rPr lang="ru-RU" sz="1400" dirty="0"/>
            </a:br>
            <a:r>
              <a:rPr lang="ru-RU" sz="1400" dirty="0"/>
              <a:t>Обернулась в лед вода.</a:t>
            </a:r>
            <a:br>
              <a:rPr lang="ru-RU" sz="1400" dirty="0"/>
            </a:br>
            <a:r>
              <a:rPr lang="ru-RU" sz="1400" dirty="0"/>
              <a:t>Длинноухий зайка серый</a:t>
            </a:r>
            <a:br>
              <a:rPr lang="ru-RU" sz="1400" dirty="0"/>
            </a:br>
            <a:r>
              <a:rPr lang="ru-RU" sz="1400" dirty="0"/>
              <a:t>Обернулся зайкой белым.</a:t>
            </a:r>
            <a:br>
              <a:rPr lang="ru-RU" sz="1400" dirty="0"/>
            </a:br>
            <a:r>
              <a:rPr lang="ru-RU" sz="1400" dirty="0"/>
              <a:t>Перестал медведь реветь:</a:t>
            </a:r>
            <a:br>
              <a:rPr lang="ru-RU" sz="1400" dirty="0"/>
            </a:br>
            <a:r>
              <a:rPr lang="ru-RU" sz="1400" dirty="0"/>
              <a:t>В спячку впал в бору медведь.</a:t>
            </a:r>
            <a:br>
              <a:rPr lang="ru-RU" sz="1400" dirty="0"/>
            </a:br>
            <a:r>
              <a:rPr lang="ru-RU" sz="1400" dirty="0"/>
              <a:t>Кто скажет, кто знает,</a:t>
            </a:r>
            <a:br>
              <a:rPr lang="ru-RU" sz="1400" dirty="0"/>
            </a:br>
            <a:r>
              <a:rPr lang="ru-RU" sz="1400" dirty="0"/>
              <a:t>Когда это бывает?</a:t>
            </a:r>
            <a:br>
              <a:rPr lang="ru-RU" sz="1400" dirty="0"/>
            </a:br>
            <a:r>
              <a:rPr lang="ru-RU" sz="1400" dirty="0"/>
              <a:t>(Зима)</a:t>
            </a:r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Зимой на ветках яблоки!</a:t>
            </a:r>
            <a:br>
              <a:rPr lang="ru-RU" sz="1400" dirty="0"/>
            </a:br>
            <a:r>
              <a:rPr lang="ru-RU" sz="1400" dirty="0"/>
              <a:t>Скорей их собери!</a:t>
            </a:r>
            <a:br>
              <a:rPr lang="ru-RU" sz="1400" dirty="0"/>
            </a:br>
            <a:r>
              <a:rPr lang="ru-RU" sz="1400" dirty="0"/>
              <a:t>И вдруг вспорхнули яблоки,</a:t>
            </a:r>
            <a:br>
              <a:rPr lang="ru-RU" sz="1400" dirty="0"/>
            </a:br>
            <a:r>
              <a:rPr lang="ru-RU" sz="1400" dirty="0"/>
              <a:t>Ведь это ...</a:t>
            </a:r>
            <a:br>
              <a:rPr lang="ru-RU" sz="1400" dirty="0"/>
            </a:br>
            <a:r>
              <a:rPr lang="ru-RU" sz="1400" dirty="0"/>
              <a:t>(Снегири)</a:t>
            </a:r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Хозяин лесной</a:t>
            </a:r>
            <a:br>
              <a:rPr lang="ru-RU" sz="1400" dirty="0"/>
            </a:br>
            <a:r>
              <a:rPr lang="ru-RU" sz="1400" dirty="0"/>
              <a:t>Просыпается весной,</a:t>
            </a:r>
            <a:br>
              <a:rPr lang="ru-RU" sz="1400" dirty="0"/>
            </a:br>
            <a:r>
              <a:rPr lang="ru-RU" sz="1400" dirty="0"/>
              <a:t>А зимой, под вьюжный вой,</a:t>
            </a:r>
            <a:br>
              <a:rPr lang="ru-RU" sz="1400" dirty="0"/>
            </a:br>
            <a:r>
              <a:rPr lang="ru-RU" sz="1400" dirty="0"/>
              <a:t>Спит в избушке снеговой.</a:t>
            </a:r>
            <a:br>
              <a:rPr lang="ru-RU" sz="1400" dirty="0"/>
            </a:br>
            <a:r>
              <a:rPr lang="ru-RU" sz="1400" dirty="0"/>
              <a:t>(Медведь)</a:t>
            </a:r>
            <a:br>
              <a:rPr lang="ru-RU" sz="1400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059832" y="865288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/>
              <a:t>Кто зимой холодной</a:t>
            </a:r>
            <a:br>
              <a:rPr lang="ru-RU" sz="1600" dirty="0"/>
            </a:br>
            <a:r>
              <a:rPr lang="ru-RU" sz="1600" dirty="0"/>
              <a:t>Ходит злой, голодный?</a:t>
            </a:r>
            <a:br>
              <a:rPr lang="ru-RU" sz="1600" dirty="0"/>
            </a:br>
            <a:r>
              <a:rPr lang="ru-RU" sz="1600" dirty="0"/>
              <a:t>(Волк)</a:t>
            </a:r>
          </a:p>
          <a:p>
            <a:r>
              <a:rPr lang="ru-RU" sz="1600" dirty="0"/>
              <a:t> </a:t>
            </a:r>
          </a:p>
          <a:p>
            <a:r>
              <a:rPr lang="ru-RU" sz="1600" dirty="0"/>
              <a:t>А ну-ка, ребята,</a:t>
            </a:r>
            <a:br>
              <a:rPr lang="ru-RU" sz="1600" dirty="0"/>
            </a:br>
            <a:r>
              <a:rPr lang="ru-RU" sz="1600" dirty="0"/>
              <a:t>Кто угадает:</a:t>
            </a:r>
            <a:br>
              <a:rPr lang="ru-RU" sz="1600" dirty="0"/>
            </a:br>
            <a:r>
              <a:rPr lang="ru-RU" sz="1600" dirty="0"/>
              <a:t>На десятерых братьев</a:t>
            </a:r>
            <a:br>
              <a:rPr lang="ru-RU" sz="1600" dirty="0"/>
            </a:br>
            <a:r>
              <a:rPr lang="ru-RU" sz="1600" dirty="0"/>
              <a:t>Двух шуб хватает.</a:t>
            </a:r>
            <a:br>
              <a:rPr lang="ru-RU" sz="1600" dirty="0"/>
            </a:br>
            <a:r>
              <a:rPr lang="ru-RU" sz="1600" dirty="0"/>
              <a:t>(Варежки)</a:t>
            </a:r>
          </a:p>
          <a:p>
            <a:r>
              <a:rPr lang="ru-RU" sz="1600" dirty="0"/>
              <a:t> </a:t>
            </a:r>
          </a:p>
          <a:p>
            <a:r>
              <a:rPr lang="ru-RU" sz="1600" dirty="0"/>
              <a:t>Я катаюсь на нем</a:t>
            </a:r>
            <a:br>
              <a:rPr lang="ru-RU" sz="1600" dirty="0"/>
            </a:br>
            <a:r>
              <a:rPr lang="ru-RU" sz="1600" dirty="0"/>
              <a:t>До вечерней поры.</a:t>
            </a:r>
            <a:br>
              <a:rPr lang="ru-RU" sz="1600" dirty="0"/>
            </a:br>
            <a:r>
              <a:rPr lang="ru-RU" sz="1600" dirty="0"/>
              <a:t>Но ленивый мой конь</a:t>
            </a:r>
            <a:br>
              <a:rPr lang="ru-RU" sz="1600" dirty="0"/>
            </a:br>
            <a:r>
              <a:rPr lang="ru-RU" sz="1600" dirty="0"/>
              <a:t>Возит только с горы.</a:t>
            </a:r>
            <a:br>
              <a:rPr lang="ru-RU" sz="1600" dirty="0"/>
            </a:br>
            <a:r>
              <a:rPr lang="ru-RU" sz="1600" dirty="0"/>
              <a:t>А на горку всегда</a:t>
            </a:r>
            <a:br>
              <a:rPr lang="ru-RU" sz="1600" dirty="0"/>
            </a:br>
            <a:r>
              <a:rPr lang="ru-RU" sz="1600" dirty="0"/>
              <a:t>Сам пешком я хожу</a:t>
            </a:r>
            <a:br>
              <a:rPr lang="ru-RU" sz="1600" dirty="0"/>
            </a:br>
            <a:r>
              <a:rPr lang="ru-RU" sz="1600" dirty="0"/>
              <a:t>И коня своего за веревку вожу.</a:t>
            </a:r>
            <a:br>
              <a:rPr lang="ru-RU" sz="1600" dirty="0"/>
            </a:br>
            <a:r>
              <a:rPr lang="ru-RU" sz="1600" dirty="0"/>
              <a:t>(Санки)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652120" y="1280785"/>
            <a:ext cx="324036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Зима на крыши серые</a:t>
            </a:r>
            <a:br>
              <a:rPr lang="ru-RU" sz="1600" dirty="0"/>
            </a:br>
            <a:r>
              <a:rPr lang="ru-RU" sz="1600" dirty="0"/>
              <a:t>Бросает семена -</a:t>
            </a:r>
            <a:br>
              <a:rPr lang="ru-RU" sz="1600" dirty="0"/>
            </a:br>
            <a:r>
              <a:rPr lang="ru-RU" sz="1600" dirty="0"/>
              <a:t>Растит морковки белые</a:t>
            </a:r>
            <a:br>
              <a:rPr lang="ru-RU" sz="1600" dirty="0"/>
            </a:br>
            <a:r>
              <a:rPr lang="ru-RU" sz="1600" dirty="0"/>
              <a:t>Под крышами она.</a:t>
            </a:r>
            <a:br>
              <a:rPr lang="ru-RU" sz="1600" dirty="0"/>
            </a:br>
            <a:r>
              <a:rPr lang="ru-RU" sz="1600" dirty="0"/>
              <a:t>(Сосульки)</a:t>
            </a:r>
          </a:p>
          <a:p>
            <a:r>
              <a:rPr lang="ru-RU" sz="1600" dirty="0"/>
              <a:t> </a:t>
            </a:r>
          </a:p>
          <a:p>
            <a:r>
              <a:rPr lang="ru-RU" sz="1600" dirty="0"/>
              <a:t>Меня не растили.</a:t>
            </a:r>
            <a:br>
              <a:rPr lang="ru-RU" sz="1600" dirty="0"/>
            </a:br>
            <a:r>
              <a:rPr lang="ru-RU" sz="1600" dirty="0"/>
              <a:t>Из снега слепили.</a:t>
            </a:r>
            <a:br>
              <a:rPr lang="ru-RU" sz="1600" dirty="0"/>
            </a:br>
            <a:r>
              <a:rPr lang="ru-RU" sz="1600" dirty="0"/>
              <a:t>Вместо носа ловко</a:t>
            </a:r>
            <a:br>
              <a:rPr lang="ru-RU" sz="1600" dirty="0"/>
            </a:br>
            <a:r>
              <a:rPr lang="ru-RU" sz="1600" dirty="0"/>
              <a:t>Вставили морковку.</a:t>
            </a:r>
            <a:br>
              <a:rPr lang="ru-RU" sz="1600" dirty="0"/>
            </a:br>
            <a:r>
              <a:rPr lang="ru-RU" sz="1600" dirty="0"/>
              <a:t>Глаза - угольки.</a:t>
            </a:r>
            <a:br>
              <a:rPr lang="ru-RU" sz="1600" dirty="0"/>
            </a:br>
            <a:r>
              <a:rPr lang="ru-RU" sz="1600" dirty="0"/>
              <a:t>Руки - сучки.</a:t>
            </a:r>
            <a:br>
              <a:rPr lang="ru-RU" sz="1600" dirty="0"/>
            </a:br>
            <a:r>
              <a:rPr lang="ru-RU" sz="1600" dirty="0"/>
              <a:t>(Снеговик)</a:t>
            </a:r>
          </a:p>
        </p:txBody>
      </p:sp>
    </p:spTree>
    <p:extLst>
      <p:ext uri="{BB962C8B-B14F-4D97-AF65-F5344CB8AC3E}">
        <p14:creationId xmlns:p14="http://schemas.microsoft.com/office/powerpoint/2010/main" val="3206572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avatars.mds.yandex.net/i?id=19cbf536203aeb4496646fcf5941502b6c459d56-6234058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0062" y="764704"/>
            <a:ext cx="2116137" cy="15795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3568" y="2492896"/>
            <a:ext cx="2952328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/>
              <a:t>Воспитатель</a:t>
            </a:r>
            <a:r>
              <a:rPr lang="ru-RU" sz="1600" dirty="0"/>
              <a:t> Снеговик: Ребята, смотрите, кто это идёт к нам в гости.</a:t>
            </a:r>
          </a:p>
          <a:p>
            <a:r>
              <a:rPr lang="ru-RU" sz="1600" dirty="0"/>
              <a:t>Здравствуйте, ребята.</a:t>
            </a:r>
            <a:br>
              <a:rPr lang="ru-RU" sz="1600" dirty="0"/>
            </a:br>
            <a:r>
              <a:rPr lang="ru-RU" sz="1600" dirty="0"/>
              <a:t>Я - весёлый снеговик.</a:t>
            </a:r>
            <a:br>
              <a:rPr lang="ru-RU" sz="1600" dirty="0"/>
            </a:br>
            <a:r>
              <a:rPr lang="ru-RU" sz="1600" dirty="0"/>
              <a:t>К морозу, к холоду привык.</a:t>
            </a:r>
          </a:p>
          <a:p>
            <a:r>
              <a:rPr lang="ru-RU" sz="1600" dirty="0"/>
              <a:t>Вместе с моими друзьями-снеговиками, придумали мы для вас спортивные веселые состязания. Вы готовы побегать, попрыгать и посоревноваться?</a:t>
            </a:r>
          </a:p>
          <a:p>
            <a:r>
              <a:rPr lang="ru-RU" sz="1600" i="1" dirty="0"/>
              <a:t>(ответы детей)</a:t>
            </a:r>
            <a:endParaRPr lang="ru-RU" sz="1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076056" y="476672"/>
            <a:ext cx="324036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/>
              <a:t>Снеговик:</a:t>
            </a:r>
            <a:endParaRPr lang="ru-RU" sz="1600" dirty="0"/>
          </a:p>
          <a:p>
            <a:r>
              <a:rPr lang="ru-RU" sz="1600" dirty="0"/>
              <a:t>Тогда начинаем! Сейчас я проверю, насколько вы внимательные.</a:t>
            </a:r>
          </a:p>
          <a:p>
            <a:r>
              <a:rPr lang="ru-RU" sz="1600" b="1" dirty="0"/>
              <a:t>Подвижная игра" Зима"</a:t>
            </a:r>
            <a:endParaRPr lang="ru-RU" sz="1600" dirty="0"/>
          </a:p>
          <a:p>
            <a:r>
              <a:rPr lang="ru-RU" sz="1600" dirty="0"/>
              <a:t>Участники игры ходят по кругу. На сигнал «Снег» - кружатся на месте, руки </a:t>
            </a:r>
          </a:p>
          <a:p>
            <a:r>
              <a:rPr lang="ru-RU" sz="1600" dirty="0"/>
              <a:t>вверх; «Вьюга» - бегут; «Сугроб» - приседают. </a:t>
            </a:r>
          </a:p>
        </p:txBody>
      </p:sp>
      <p:pic>
        <p:nvPicPr>
          <p:cNvPr id="6" name="Рисунок 5" descr="C:\Users\Администратор\AppData\Local\Microsoft\Windows\Temporary Internet Files\Content.Word\IMG-20221216-WA0016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051821"/>
            <a:ext cx="2290445" cy="1714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C:\Users\Администратор\AppData\Local\Microsoft\Windows\Temporary Internet Files\Content.Word\IMG-20221216-WA0024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766321"/>
            <a:ext cx="2290445" cy="1714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56768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photoshop-kopona.com/uploads/posts/2015-11/1448349761_free-baby-frame-psd-template-with-a-christmas-snowman-and-christmas-tree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04" y="-2625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851920" y="692696"/>
            <a:ext cx="4176464" cy="1590294"/>
          </a:xfrm>
          <a:prstGeom prst="rect">
            <a:avLst/>
          </a:prstGeom>
        </p:spPr>
        <p:txBody>
          <a:bodyPr>
            <a:prstTxWarp prst="textDeflateBottom">
              <a:avLst>
                <a:gd name="adj" fmla="val 51155"/>
              </a:avLst>
            </a:prstTxWarp>
            <a:spAutoFit/>
          </a:bodyPr>
          <a:lstStyle/>
          <a:p>
            <a:pPr algn="ctr"/>
            <a:r>
              <a:rPr lang="ru-RU" sz="2400" i="1" dirty="0"/>
              <a:t>Снеговик: </a:t>
            </a:r>
            <a:r>
              <a:rPr lang="ru-RU" sz="2400" dirty="0"/>
              <a:t>Ребята, вы показали себя</a:t>
            </a:r>
            <a:r>
              <a:rPr lang="ru-RU" sz="2400" i="1" dirty="0"/>
              <a:t> </a:t>
            </a:r>
            <a:r>
              <a:rPr lang="ru-RU" sz="2400" dirty="0"/>
              <a:t>очень внимательными и сообразительными. А для следующей игры нам нужно разделиться на две команды</a:t>
            </a:r>
            <a:r>
              <a:rPr lang="ru-RU" dirty="0"/>
              <a:t>.</a:t>
            </a:r>
          </a:p>
        </p:txBody>
      </p:sp>
      <p:pic>
        <p:nvPicPr>
          <p:cNvPr id="4" name="Рисунок 3" descr="C:\Users\Администратор\AppData\Local\Microsoft\Windows\Temporary Internet Files\Content.Word\IMG-20221216-WA0009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198528"/>
            <a:ext cx="2880320" cy="23105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51411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2019.pp.ua/uploads/posts/2018-03/1521047253_novorchn-ramki-dlya-fotoshopa-2019-dityach-ta-smeyn-skachati-bezkoshtovno-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90364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87624" y="980728"/>
            <a:ext cx="4572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/>
              <a:t>Снеговик:</a:t>
            </a:r>
            <a:endParaRPr lang="ru-RU" dirty="0"/>
          </a:p>
          <a:p>
            <a:r>
              <a:rPr lang="ru-RU" dirty="0"/>
              <a:t>С этим заданием вы справились прекрасно. Вы уже почувствовали, что вы настоящая команда?</a:t>
            </a:r>
          </a:p>
          <a:p>
            <a:r>
              <a:rPr lang="ru-RU" i="1" dirty="0"/>
              <a:t>(ответы детей)</a:t>
            </a:r>
            <a:endParaRPr lang="ru-RU" dirty="0"/>
          </a:p>
          <a:p>
            <a:r>
              <a:rPr lang="ru-RU" i="1" dirty="0"/>
              <a:t>Снеговик:</a:t>
            </a:r>
            <a:endParaRPr lang="ru-RU" dirty="0"/>
          </a:p>
          <a:p>
            <a:r>
              <a:rPr lang="ru-RU" dirty="0"/>
              <a:t>Вот и отлично! Продолжаем!</a:t>
            </a:r>
          </a:p>
          <a:p>
            <a:r>
              <a:rPr lang="ru-RU" i="1" dirty="0"/>
              <a:t>Воспитатель</a:t>
            </a:r>
            <a:r>
              <a:rPr lang="ru-RU" dirty="0"/>
              <a:t>:</a:t>
            </a:r>
          </a:p>
          <a:p>
            <a:r>
              <a:rPr lang="ru-RU" dirty="0"/>
              <a:t>Белым снегом замело все дороги.</a:t>
            </a:r>
          </a:p>
          <a:p>
            <a:r>
              <a:rPr lang="ru-RU" dirty="0"/>
              <a:t>Все дороги, все пути – ни проехать, ни пройти.</a:t>
            </a:r>
          </a:p>
          <a:p>
            <a:r>
              <a:rPr lang="ru-RU" dirty="0"/>
              <a:t>А мы с вами ребята переправимся по льдинам.</a:t>
            </a:r>
          </a:p>
        </p:txBody>
      </p:sp>
    </p:spTree>
    <p:extLst>
      <p:ext uri="{BB962C8B-B14F-4D97-AF65-F5344CB8AC3E}">
        <p14:creationId xmlns:p14="http://schemas.microsoft.com/office/powerpoint/2010/main" val="326263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photoshop-kopona.com/uploads/posts/2017-01/1483391861_winter-frame-for-photoshop-frost-and-sun-day-is-wonderful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86000" y="474345"/>
            <a:ext cx="3798168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"</a:t>
            </a:r>
            <a:r>
              <a:rPr lang="ru-RU" sz="1600" b="1" dirty="0"/>
              <a:t>Переправа по льдинам"</a:t>
            </a:r>
            <a:endParaRPr lang="ru-RU" sz="1600" dirty="0"/>
          </a:p>
          <a:p>
            <a:r>
              <a:rPr lang="ru-RU" sz="1600" dirty="0"/>
              <a:t>Играющие делятся на две команды. Команды располагаются за стартовыми линиями. По сигналу дети передвигаются в сторону финиша по «льдинкам», переходя из одного обруча в другой.</a:t>
            </a:r>
          </a:p>
          <a:p>
            <a:r>
              <a:rPr lang="ru-RU" sz="1600" dirty="0"/>
              <a:t>Выигрывает команда, быстрее всех закончившая переправу с одного берега на другой.</a:t>
            </a:r>
          </a:p>
          <a:p>
            <a:r>
              <a:rPr lang="ru-RU" sz="1600" i="1" dirty="0"/>
              <a:t>Воспитатель</a:t>
            </a:r>
            <a:r>
              <a:rPr lang="ru-RU" sz="1600" dirty="0"/>
              <a:t>: Ребята, вы так здорово переправлялись по льдинам. А вы знаете, какие животные живут на льдинах? Послушайте загадку:</a:t>
            </a:r>
          </a:p>
          <a:p>
            <a:r>
              <a:rPr lang="ru-RU" sz="1600" dirty="0"/>
              <a:t>Сев на ледяную глыбу,</a:t>
            </a:r>
          </a:p>
          <a:p>
            <a:r>
              <a:rPr lang="ru-RU" sz="1600" dirty="0"/>
              <a:t>Я ловлю на завтрак рыбу.</a:t>
            </a:r>
          </a:p>
          <a:p>
            <a:r>
              <a:rPr lang="ru-RU" sz="1600" dirty="0"/>
              <a:t>Белоснежным я слыву</a:t>
            </a:r>
          </a:p>
          <a:p>
            <a:r>
              <a:rPr lang="ru-RU" sz="1600" dirty="0"/>
              <a:t>И на Севере живу.</a:t>
            </a:r>
          </a:p>
          <a:p>
            <a:r>
              <a:rPr lang="ru-RU" sz="1600" dirty="0"/>
              <a:t>А таежный бурый брат</a:t>
            </a:r>
          </a:p>
          <a:p>
            <a:r>
              <a:rPr lang="ru-RU" sz="1600" dirty="0"/>
              <a:t>Меду и малине рад. (Белый медведь)</a:t>
            </a:r>
          </a:p>
          <a:p>
            <a:r>
              <a:rPr lang="ru-RU" sz="1600" dirty="0"/>
              <a:t>Давайте как и белые медведи, попробуем наловить рыбки.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996952"/>
            <a:ext cx="2876920" cy="21493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2346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4" y="260648"/>
            <a:ext cx="712879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Эстафета «Поймай рыбку»</a:t>
            </a:r>
            <a:endParaRPr lang="ru-RU" dirty="0"/>
          </a:p>
          <a:p>
            <a:r>
              <a:rPr lang="ru-RU" dirty="0"/>
              <a:t>Дети остаются построенными в 2 колонны. Перед каждой командой проруби на расстоянии примерно 10 м, (они могут быть сделаны из снега), в каждой проруби рыбки, рассчитано по одной на человека. По сигналу ведущего «Раз – два – три! Рыбок лови!» дети по одному подбегают к проруби и вылавливают рыбку. Пойманные рыбки кидают на снег около проруби. Затем встают в конец колонны.</a:t>
            </a:r>
          </a:p>
          <a:p>
            <a:r>
              <a:rPr lang="ru-RU" i="1" dirty="0"/>
              <a:t>Снеговик:</a:t>
            </a:r>
            <a:endParaRPr lang="ru-RU" dirty="0"/>
          </a:p>
          <a:p>
            <a:r>
              <a:rPr lang="ru-RU" dirty="0"/>
              <a:t>Молодцы! Успешно справились с заданием.</a:t>
            </a:r>
          </a:p>
          <a:p>
            <a:r>
              <a:rPr lang="ru-RU" dirty="0"/>
              <a:t>Тот, кто хочет победить</a:t>
            </a:r>
            <a:r>
              <a:rPr lang="ru-RU" dirty="0" smtClean="0"/>
              <a:t>, Ловким</a:t>
            </a:r>
            <a:r>
              <a:rPr lang="ru-RU" dirty="0"/>
              <a:t>, сильным должен быть.</a:t>
            </a:r>
          </a:p>
        </p:txBody>
      </p:sp>
      <p:pic>
        <p:nvPicPr>
          <p:cNvPr id="5" name="Рисунок 4" descr="C:\Users\Администратор\AppData\Local\Microsoft\Windows\Temporary Internet Files\Content.Word\IMG-20221216-WA0006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711" y="3122970"/>
            <a:ext cx="1914525" cy="25577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:\Users\Администратор\AppData\Local\Microsoft\Windows\Temporary Internet Files\Content.Word\IMG-20221216-WA0025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122970"/>
            <a:ext cx="3372009" cy="26822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3403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3568" y="260648"/>
            <a:ext cx="77048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Игра </a:t>
            </a:r>
            <a:r>
              <a:rPr lang="ru-RU" b="1" dirty="0"/>
              <a:t>"Попади в цель"</a:t>
            </a:r>
            <a:endParaRPr lang="ru-RU" dirty="0"/>
          </a:p>
          <a:p>
            <a:r>
              <a:rPr lang="ru-RU" dirty="0"/>
              <a:t>Дети лепят снежки. Если снег не лепится, то дети метают заранее подготовленные «снежки» из синтепона.</a:t>
            </a:r>
            <a:r>
              <a:rPr lang="ru-RU" u="sng" dirty="0"/>
              <a:t> </a:t>
            </a:r>
            <a:r>
              <a:rPr lang="ru-RU" dirty="0"/>
              <a:t>На расстоянии примерно 2- 3м стоят 2-е корзины. По сигналу ведущего: «Раз – два – три! Снежком в корзину попади!» участники команд по очереди метают снежки в цель, затем встают в конец колонны. По окончании игры все вместе посчитывают количество снежков в каждой корзине.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438400"/>
            <a:ext cx="3246857" cy="2430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154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71600" y="548680"/>
            <a:ext cx="53285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dirty="0"/>
              <a:t>Снеговик: </a:t>
            </a:r>
            <a:r>
              <a:rPr lang="ru-RU" sz="2800" dirty="0"/>
              <a:t>Какие вы молодцы, справились со всеми заданиями, проявили ловкость, быстроту и выносливость. 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092" y="2204864"/>
            <a:ext cx="5274575" cy="38727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3262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377</Words>
  <Application>Microsoft Office PowerPoint</Application>
  <PresentationFormat>Экран (4:3)</PresentationFormat>
  <Paragraphs>68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XTreme.ws</cp:lastModifiedBy>
  <cp:revision>5</cp:revision>
  <dcterms:created xsi:type="dcterms:W3CDTF">2023-01-07T10:24:34Z</dcterms:created>
  <dcterms:modified xsi:type="dcterms:W3CDTF">2023-01-07T11:20:11Z</dcterms:modified>
</cp:coreProperties>
</file>